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32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5" r:id="rId11"/>
    <p:sldId id="32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2" r:id="rId69"/>
    <p:sldId id="324" r:id="rId70"/>
    <p:sldId id="323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4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92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2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200" b="0" spc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k0901/WingSpringBoot/blob/project-documents/%EB%8D%B0%EC%9D%B4%ED%84%B0%EB%AA%A8%EB%8D%B8%EB%A7%81/%EB%85%BC%EB%A6%AC%EC%A0%81%EB%8D%B0%EC%9D%B4%ED%84%B0%EB%AA%A8%EB%8D%B8%EB%A7%81.md" TargetMode="External"/><Relationship Id="rId2" Type="http://schemas.openxmlformats.org/officeDocument/2006/relationships/hyperlink" Target="https://github.com/kuk0901/WingSpringBoot/blob/project-documents/%EB%8D%B0%EC%9D%B4%ED%84%B0%EB%AA%A8%EB%8D%B8%EB%A7%81/%EA%B0%9C%EB%85%90%EC%A0%81%EB%8D%B0%EC%9D%B4%ED%84%B0%EB%AA%A8%EB%8D%B8%EB%A7%81.md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hooing.com/#main/inser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000" i="1" u="sng" spc="270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sz="11500" cap="all" spc="344">
                <a:solidFill>
                  <a:srgbClr val="FFFFFF"/>
                </a:solidFill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3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3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3"/>
              </a:buBlip>
            </a:pPr>
            <a:r>
              <a:t>사용법?</a:t>
            </a:r>
          </a:p>
        </p:txBody>
      </p:sp>
    </p:spTree>
    <p:extLst>
      <p:ext uri="{BB962C8B-B14F-4D97-AF65-F5344CB8AC3E}">
        <p14:creationId xmlns:p14="http://schemas.microsoft.com/office/powerpoint/2010/main" val="9441378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538405" y="2414442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412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z="7919" u="sng" spc="237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160" spc="184" dirty="0" err="1"/>
              <a:t>유저플로우</a:t>
            </a:r>
            <a:r>
              <a:rPr sz="6160" spc="184" dirty="0"/>
              <a:t>(</a:t>
            </a:r>
            <a:r>
              <a:rPr sz="6160" spc="184" dirty="0" err="1"/>
              <a:t>로그인영역</a:t>
            </a:r>
            <a:r>
              <a:rPr sz="6160" spc="184" dirty="0"/>
              <a:t>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유저플로우-회원.png" descr="유저플로우-회워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터미널"/>
          <p:cNvSpPr/>
          <p:nvPr/>
        </p:nvSpPr>
        <p:spPr>
          <a:xfrm>
            <a:off x="17010478" y="1436224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2" name="선"/>
          <p:cNvSpPr/>
          <p:nvPr/>
        </p:nvSpPr>
        <p:spPr>
          <a:xfrm flipV="1">
            <a:off x="16000948" y="2553309"/>
            <a:ext cx="1482380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터미널" descr="PageP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5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9" y="507252"/>
            <a:ext cx="16784343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8190" u="sng" spc="245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 err="1"/>
              <a:t>유저플로우</a:t>
            </a:r>
            <a:r>
              <a:rPr sz="6370" spc="191" dirty="0"/>
              <a:t>(</a:t>
            </a:r>
            <a:r>
              <a:rPr sz="6370" spc="191" dirty="0" err="1"/>
              <a:t>회원영역</a:t>
            </a:r>
            <a:r>
              <a:rPr sz="6370" spc="191" dirty="0"/>
              <a:t>)</a:t>
            </a:r>
          </a:p>
        </p:txBody>
      </p:sp>
      <p:sp>
        <p:nvSpPr>
          <p:cNvPr id="330" name="터미널" descr="F"/>
          <p:cNvSpPr/>
          <p:nvPr/>
        </p:nvSpPr>
        <p:spPr>
          <a:xfrm>
            <a:off x="20003566" y="10229700"/>
            <a:ext cx="3245216" cy="116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Footer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32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7" y="286704"/>
            <a:ext cx="16514604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00" spc="189" dirty="0" err="1"/>
              <a:t>회원영역</a:t>
            </a:r>
            <a:r>
              <a:rPr sz="6300" spc="189" dirty="0"/>
              <a:t>(</a:t>
            </a:r>
            <a:r>
              <a:rPr sz="6300" spc="189" dirty="0" err="1"/>
              <a:t>주요기능</a:t>
            </a:r>
            <a:r>
              <a:rPr sz="6300" spc="189" dirty="0"/>
              <a:t>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스크린샷 2024-10-20 오후 9.36.29.png" descr="스크린샷 2024-10-20 오후 9.36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V="1">
            <a:off x="11627134" y="1804342"/>
            <a:ext cx="5078271" cy="171423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 flipV="1">
            <a:off x="15526511" y="2089130"/>
            <a:ext cx="1891643" cy="142944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선"/>
          <p:cNvSpPr/>
          <p:nvPr/>
        </p:nvSpPr>
        <p:spPr>
          <a:xfrm flipV="1">
            <a:off x="18463907" y="2089129"/>
            <a:ext cx="61838" cy="189746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선"/>
          <p:cNvSpPr/>
          <p:nvPr/>
        </p:nvSpPr>
        <p:spPr>
          <a:xfrm flipH="1" flipV="1">
            <a:off x="19696175" y="2111586"/>
            <a:ext cx="1716831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z="7830" u="sng" spc="234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090" spc="182" dirty="0" err="1"/>
              <a:t>유저플로우</a:t>
            </a:r>
            <a:r>
              <a:rPr sz="6090" spc="182" dirty="0"/>
              <a:t>(</a:t>
            </a:r>
            <a:r>
              <a:rPr sz="6090" spc="182" dirty="0" err="1"/>
              <a:t>관리자영역</a:t>
            </a:r>
            <a:r>
              <a:rPr sz="6090" spc="182" dirty="0"/>
              <a:t>)</a:t>
            </a:r>
          </a:p>
        </p:txBody>
      </p:sp>
      <p:sp>
        <p:nvSpPr>
          <p:cNvPr id="13" name="터미널">
            <a:extLst>
              <a:ext uri="{FF2B5EF4-FFF2-40B4-BE49-F238E27FC236}">
                <a16:creationId xmlns:a16="http://schemas.microsoft.com/office/drawing/2014/main" id="{02E5A691-53EA-4D42-813C-218E9AD6D5E6}"/>
              </a:ext>
            </a:extLst>
          </p:cNvPr>
          <p:cNvSpPr/>
          <p:nvPr/>
        </p:nvSpPr>
        <p:spPr>
          <a:xfrm>
            <a:off x="1175706" y="7044317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4" name="터미널" descr="PageP">
            <a:extLst>
              <a:ext uri="{FF2B5EF4-FFF2-40B4-BE49-F238E27FC236}">
                <a16:creationId xmlns:a16="http://schemas.microsoft.com/office/drawing/2014/main" id="{B5F7C94C-FC58-4946-9E3B-DD144DE41186}"/>
              </a:ext>
            </a:extLst>
          </p:cNvPr>
          <p:cNvSpPr/>
          <p:nvPr/>
        </p:nvSpPr>
        <p:spPr>
          <a:xfrm>
            <a:off x="17418154" y="582736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7.33.png" descr="스크린샷 2024-10-20 오후 9.37.33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5536302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개요-관리자영역</a:t>
            </a:r>
            <a:r>
              <a:rPr sz="5530" spc="165" dirty="0"/>
              <a:t>(</a:t>
            </a:r>
            <a:r>
              <a:rPr sz="5530" spc="165" dirty="0" err="1"/>
              <a:t>주요기능</a:t>
            </a:r>
            <a:r>
              <a:rPr sz="5530" spc="165" dirty="0"/>
              <a:t>)</a:t>
            </a: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igma 사용…"/>
          <p:cNvSpPr txBox="1">
            <a:spLocks noGrp="1"/>
          </p:cNvSpPr>
          <p:nvPr>
            <p:ph type="body" sz="half" idx="1"/>
          </p:nvPr>
        </p:nvSpPr>
        <p:spPr>
          <a:xfrm>
            <a:off x="2325498" y="4306631"/>
            <a:ext cx="1905435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색상 통일</a:t>
            </a:r>
          </a:p>
        </p:txBody>
      </p:sp>
      <p:sp>
        <p:nvSpPr>
          <p:cNvPr id="359" name="프로젝트 개요 - UI 구상"/>
          <p:cNvSpPr txBox="1">
            <a:spLocks noGrp="1"/>
          </p:cNvSpPr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UI 구상</a:t>
            </a:r>
          </a:p>
        </p:txBody>
      </p:sp>
      <p:sp>
        <p:nvSpPr>
          <p:cNvPr id="360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 =&gt; 유저 플로우 고려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개념적 데이터모델링">
            <a:hlinkClick r:id="rId2"/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082800" y="4320838"/>
            <a:ext cx="7229831" cy="116283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개념적 데이터모델링</a:t>
            </a:r>
          </a:p>
        </p:txBody>
      </p:sp>
      <p:sp>
        <p:nvSpPr>
          <p:cNvPr id="363" name="프로젝트 개요 - 데이터모델링"/>
          <p:cNvSpPr txBox="1">
            <a:spLocks noGrp="1"/>
          </p:cNvSpPr>
          <p:nvPr>
            <p:ph type="title"/>
          </p:nvPr>
        </p:nvSpPr>
        <p:spPr>
          <a:xfrm>
            <a:off x="1166885" y="130183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데이터모델링</a:t>
            </a:r>
            <a:endParaRPr sz="6930" spc="207" dirty="0"/>
          </a:p>
        </p:txBody>
      </p:sp>
      <p:sp>
        <p:nvSpPr>
          <p:cNvPr id="364" name="논리적 데이터모델링">
            <a:hlinkClick r:id="rId3"/>
          </p:cNvPr>
          <p:cNvSpPr txBox="1"/>
          <p:nvPr/>
        </p:nvSpPr>
        <p:spPr>
          <a:xfrm>
            <a:off x="10043972" y="6341030"/>
            <a:ext cx="7229831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논리적 데이터모델링</a:t>
            </a:r>
          </a:p>
        </p:txBody>
      </p:sp>
      <p:sp>
        <p:nvSpPr>
          <p:cNvPr id="365" name="ERD"/>
          <p:cNvSpPr txBox="1"/>
          <p:nvPr/>
        </p:nvSpPr>
        <p:spPr>
          <a:xfrm>
            <a:off x="19308960" y="8253399"/>
            <a:ext cx="4642677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ERD</a:t>
            </a:r>
          </a:p>
        </p:txBody>
      </p:sp>
      <p:sp>
        <p:nvSpPr>
          <p:cNvPr id="366" name="선"/>
          <p:cNvSpPr/>
          <p:nvPr/>
        </p:nvSpPr>
        <p:spPr>
          <a:xfrm>
            <a:off x="3407114" y="6880219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선"/>
          <p:cNvSpPr/>
          <p:nvPr/>
        </p:nvSpPr>
        <p:spPr>
          <a:xfrm>
            <a:off x="11323290" y="8834817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프로젝트 개요 - 데이터모델링(주요 기능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데이터모델링(주요 기능 erd) </a:t>
            </a:r>
          </a:p>
        </p:txBody>
      </p:sp>
      <p:pic>
        <p:nvPicPr>
          <p:cNvPr id="370" name="ERD(전체 심플).png" descr="ERD(전체 심플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8" y="2876203"/>
            <a:ext cx="22591464" cy="957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9" y="5418546"/>
            <a:ext cx="7039127" cy="3831607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>
            <a:spLocks noGrp="1"/>
          </p:cNvSpPr>
          <p:nvPr>
            <p:ph type="title"/>
          </p:nvPr>
        </p:nvSpPr>
        <p:spPr>
          <a:xfrm>
            <a:off x="2725220" y="2686687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z="6840" spc="205"/>
            </a:lvl1pPr>
          </a:lstStyle>
          <a:p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49223" y="2685972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sz="6929" cap="all" spc="207"/>
            </a:lvl1pPr>
          </a:lstStyle>
          <a:p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787922" y="5195411"/>
            <a:ext cx="8408690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사용자들이</a:t>
            </a:r>
            <a:r>
              <a:rPr dirty="0"/>
              <a:t> </a:t>
            </a:r>
            <a:r>
              <a:rPr dirty="0" err="1"/>
              <a:t>사이트를</a:t>
            </a:r>
            <a:r>
              <a:rPr dirty="0"/>
              <a:t> </a:t>
            </a:r>
            <a:r>
              <a:rPr dirty="0" err="1"/>
              <a:t>통해</a:t>
            </a:r>
            <a:endParaRPr dirty="0"/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소비습관을</a:t>
            </a:r>
            <a:r>
              <a:rPr dirty="0"/>
              <a:t> </a:t>
            </a:r>
            <a:r>
              <a:rPr dirty="0" err="1"/>
              <a:t>줄여</a:t>
            </a:r>
            <a:r>
              <a:rPr dirty="0"/>
              <a:t>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/>
              <a:t>더 </a:t>
            </a:r>
            <a:r>
              <a:rPr dirty="0" err="1"/>
              <a:t>나은</a:t>
            </a:r>
            <a:r>
              <a:rPr dirty="0"/>
              <a:t> </a:t>
            </a:r>
            <a:r>
              <a:rPr dirty="0" err="1"/>
              <a:t>경제활동을</a:t>
            </a:r>
            <a:r>
              <a:rPr dirty="0"/>
              <a:t> </a:t>
            </a:r>
            <a:r>
              <a:rPr dirty="0" err="1"/>
              <a:t>향해</a:t>
            </a:r>
            <a:r>
              <a:rPr dirty="0"/>
              <a:t>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rPr dirty="0" err="1"/>
              <a:t>날아가길</a:t>
            </a:r>
            <a:r>
              <a:rPr dirty="0"/>
              <a:t> </a:t>
            </a:r>
            <a:r>
              <a:rPr dirty="0" err="1"/>
              <a:t>바라는</a:t>
            </a:r>
            <a:r>
              <a:rPr dirty="0"/>
              <a:t> </a:t>
            </a:r>
            <a:r>
              <a:rPr dirty="0" err="1"/>
              <a:t>마음으로</a:t>
            </a:r>
            <a:r>
              <a:rPr dirty="0"/>
              <a:t> </a:t>
            </a:r>
            <a:r>
              <a:rPr dirty="0" err="1"/>
              <a:t>작명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프로젝트 개요 - 데이터모델링(회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데이터모델링(회원 erd)</a:t>
            </a:r>
          </a:p>
        </p:txBody>
      </p:sp>
      <p:pic>
        <p:nvPicPr>
          <p:cNvPr id="373" name="ERD(회원 주요 기능).png" descr="ERD(회원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" y="2986936"/>
            <a:ext cx="22684060" cy="950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프로젝트 개요 - 데이터모델링(관리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데이터모델링(관리자 erd)</a:t>
            </a:r>
          </a:p>
        </p:txBody>
      </p:sp>
      <p:pic>
        <p:nvPicPr>
          <p:cNvPr id="376" name="ERD(관리자 주요 기능).png" descr="ERD(관리자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3" y="2968206"/>
            <a:ext cx="22472952" cy="939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프로젝트 개요 - 개발 도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개발 도구</a:t>
            </a:r>
          </a:p>
        </p:txBody>
      </p:sp>
      <p:pic>
        <p:nvPicPr>
          <p:cNvPr id="379" name="free-icon-css-3-5968242.png" descr="free-icon-css-3-596824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40" y="8961011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ngwing.com.png" descr="pngwing.com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8912753"/>
            <a:ext cx="1943455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free-icon-java-226777.png" descr="free-icon-java-22677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198" y="8836235"/>
            <a:ext cx="2969669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rontEnd"/>
          <p:cNvSpPr txBox="1"/>
          <p:nvPr/>
        </p:nvSpPr>
        <p:spPr>
          <a:xfrm>
            <a:off x="3666658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383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BackEnd</a:t>
            </a:r>
          </a:p>
        </p:txBody>
      </p:sp>
      <p:sp>
        <p:nvSpPr>
          <p:cNvPr id="384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DataBase</a:t>
            </a:r>
          </a:p>
        </p:txBody>
      </p:sp>
      <p:sp>
        <p:nvSpPr>
          <p:cNvPr id="385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 Tools</a:t>
            </a:r>
          </a:p>
        </p:txBody>
      </p:sp>
      <p:pic>
        <p:nvPicPr>
          <p:cNvPr id="386" name="pngegg.png" descr="pngegg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713" y="1365151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UI Design"/>
          <p:cNvSpPr txBox="1"/>
          <p:nvPr/>
        </p:nvSpPr>
        <p:spPr>
          <a:xfrm>
            <a:off x="1371587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UI Design</a:t>
            </a:r>
          </a:p>
        </p:txBody>
      </p:sp>
      <p:pic>
        <p:nvPicPr>
          <p:cNvPr id="388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69" y="4199048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92884" y="9023694"/>
            <a:ext cx="2157591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448" y="9023694"/>
            <a:ext cx="2611356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ngwing.com.png" descr="pngwing.com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17988" y="9070849"/>
            <a:ext cx="3476719" cy="232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ngwing.com.png" descr="pngwing.com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559" y="4791367"/>
            <a:ext cx="2361337" cy="232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Framework"/>
          <p:cNvSpPr txBox="1"/>
          <p:nvPr/>
        </p:nvSpPr>
        <p:spPr>
          <a:xfrm>
            <a:off x="15367075" y="3391469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Framework</a:t>
            </a:r>
          </a:p>
        </p:txBody>
      </p:sp>
      <p:pic>
        <p:nvPicPr>
          <p:cNvPr id="394" name="Spring_Boot.svg.png" descr="Spring_Boot.svg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529" y="4636280"/>
            <a:ext cx="2468684" cy="2311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mybatis-1336519699552255094_0px.svg" descr="mybatis-1336519699552255094_0px.sv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652" y="4435729"/>
            <a:ext cx="2713039" cy="2713038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Library"/>
          <p:cNvSpPr txBox="1"/>
          <p:nvPr/>
        </p:nvSpPr>
        <p:spPr>
          <a:xfrm>
            <a:off x="8643613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Library</a:t>
            </a:r>
          </a:p>
        </p:txBody>
      </p:sp>
      <p:pic>
        <p:nvPicPr>
          <p:cNvPr id="397" name="Chart.js_logo.svg.png" descr="Chart.js_logo.svg.png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070" y="4476027"/>
            <a:ext cx="3128785" cy="295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기획(2024.09.19 ~ 2024.10.18)…"/>
          <p:cNvSpPr txBox="1">
            <a:spLocks noGrp="1"/>
          </p:cNvSpPr>
          <p:nvPr>
            <p:ph type="body" sz="half" idx="1"/>
          </p:nvPr>
        </p:nvSpPr>
        <p:spPr>
          <a:xfrm>
            <a:off x="2058752" y="3574849"/>
            <a:ext cx="19698282" cy="42858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t>기획(2024.09.19 ~ 2024.10.18)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t>- 주제 선정, UI 설계(피그마): 2024.09.19 ~ 2024.10.12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t>- DB 설계: 2024.10.03 ~ 2024.10.18</a:t>
            </a:r>
          </a:p>
        </p:txBody>
      </p:sp>
      <p:sp>
        <p:nvSpPr>
          <p:cNvPr id="400" name="프로젝트 수행 절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프로젝트 수행 절차</a:t>
            </a:r>
          </a:p>
        </p:txBody>
      </p:sp>
      <p:sp>
        <p:nvSpPr>
          <p:cNvPr id="401" name="코드 작성(2024.10.20 ~ 2024.11.11)…"/>
          <p:cNvSpPr txBox="1"/>
          <p:nvPr/>
        </p:nvSpPr>
        <p:spPr>
          <a:xfrm>
            <a:off x="2088436" y="8118345"/>
            <a:ext cx="20207128" cy="368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1944" indent="-881944">
              <a:buSzPct val="100000"/>
              <a:buBlip>
                <a:blip r:embed="rId2"/>
              </a:buBlip>
            </a:pPr>
            <a:r>
              <a:t>코드 작성(2024.10.20 ~ 2024.11.11)</a:t>
            </a:r>
          </a:p>
          <a:p>
            <a:pPr marL="881944" indent="-881944">
              <a:buSzPct val="100000"/>
              <a:buBlip>
                <a:blip r:embed="rId2"/>
              </a:buBlip>
            </a:pPr>
            <a:r>
              <a:t>테스트(2024.11.12 ~. 2024.11.19)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프로젝트 수행 결과 - 로그인, 회원가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로그인, 회원가입</a:t>
            </a:r>
          </a:p>
        </p:txBody>
      </p:sp>
      <p:pic>
        <p:nvPicPr>
          <p:cNvPr id="404" name="로그인 페이지.png" descr="로그인 페이ᄌ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6" y="2900547"/>
            <a:ext cx="6994016" cy="954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회원가입 페이지.png" descr="회원가입 페이ᄌ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8" y="2919754"/>
            <a:ext cx="6994016" cy="9546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프로젝트 수행 결과 - 계정 찾기, 비밀번호 찾기"/>
          <p:cNvSpPr txBox="1">
            <a:spLocks noGrp="1"/>
          </p:cNvSpPr>
          <p:nvPr>
            <p:ph type="title"/>
          </p:nvPr>
        </p:nvSpPr>
        <p:spPr>
          <a:xfrm>
            <a:off x="2088435" y="1282700"/>
            <a:ext cx="21094293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계정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r>
              <a:rPr sz="6930" spc="207" dirty="0"/>
              <a:t>, </a:t>
            </a:r>
            <a:r>
              <a:rPr sz="6930" spc="207" dirty="0" err="1"/>
              <a:t>비밀번호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endParaRPr sz="6930" spc="207" dirty="0"/>
          </a:p>
        </p:txBody>
      </p:sp>
      <p:pic>
        <p:nvPicPr>
          <p:cNvPr id="408" name="계정찾기.png" descr="계정찾ᄀ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3" y="3015775"/>
            <a:ext cx="7052135" cy="922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비밀번호 찾기.png" descr="비밀번호 찾ᄀ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2" name="가계부list.PNG" descr="가계부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3011047"/>
            <a:ext cx="20309569" cy="947604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모서리가 둥근 직사각형"/>
          <p:cNvSpPr/>
          <p:nvPr/>
        </p:nvSpPr>
        <p:spPr>
          <a:xfrm>
            <a:off x="5832982" y="4768599"/>
            <a:ext cx="16690543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4" name="선"/>
          <p:cNvSpPr/>
          <p:nvPr/>
        </p:nvSpPr>
        <p:spPr>
          <a:xfrm flipV="1">
            <a:off x="17616929" y="2144634"/>
            <a:ext cx="1501644" cy="23017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5" name="가계부 작성"/>
          <p:cNvSpPr txBox="1"/>
          <p:nvPr/>
        </p:nvSpPr>
        <p:spPr>
          <a:xfrm>
            <a:off x="18635000" y="1170073"/>
            <a:ext cx="3660564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</p:txBody>
      </p:sp>
      <p:sp>
        <p:nvSpPr>
          <p:cNvPr id="416" name="모서리가 둥근 직사각형"/>
          <p:cNvSpPr/>
          <p:nvPr/>
        </p:nvSpPr>
        <p:spPr>
          <a:xfrm>
            <a:off x="21054947" y="742697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9" name="가계부수정전1.PNG" descr="가계부수정전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95" y="3011969"/>
            <a:ext cx="20307301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모서리가 둥근 직사각형"/>
          <p:cNvSpPr/>
          <p:nvPr/>
        </p:nvSpPr>
        <p:spPr>
          <a:xfrm>
            <a:off x="21175183" y="399908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1" name="모서리가 둥근 직사각형"/>
          <p:cNvSpPr/>
          <p:nvPr/>
        </p:nvSpPr>
        <p:spPr>
          <a:xfrm>
            <a:off x="12713057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2" name="모서리가 둥근 직사각형"/>
          <p:cNvSpPr/>
          <p:nvPr/>
        </p:nvSpPr>
        <p:spPr>
          <a:xfrm>
            <a:off x="13982982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3" name="선"/>
          <p:cNvSpPr/>
          <p:nvPr/>
        </p:nvSpPr>
        <p:spPr>
          <a:xfrm flipH="1" flipV="1">
            <a:off x="21770477" y="2193153"/>
            <a:ext cx="158158" cy="155807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4" name="선"/>
          <p:cNvSpPr/>
          <p:nvPr/>
        </p:nvSpPr>
        <p:spPr>
          <a:xfrm>
            <a:off x="15524810" y="10265871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5" name="선"/>
          <p:cNvSpPr/>
          <p:nvPr/>
        </p:nvSpPr>
        <p:spPr>
          <a:xfrm flipH="1">
            <a:off x="10374169" y="10313965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" name="가계부로 이동"/>
          <p:cNvSpPr txBox="1"/>
          <p:nvPr/>
        </p:nvSpPr>
        <p:spPr>
          <a:xfrm>
            <a:off x="18469889" y="1170073"/>
            <a:ext cx="4680397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가계부로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27" name="해당 글 수정"/>
          <p:cNvSpPr txBox="1"/>
          <p:nvPr/>
        </p:nvSpPr>
        <p:spPr>
          <a:xfrm>
            <a:off x="17758322" y="981685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수정</a:t>
            </a:r>
          </a:p>
        </p:txBody>
      </p:sp>
      <p:sp>
        <p:nvSpPr>
          <p:cNvPr id="428" name="해당 글 삭제"/>
          <p:cNvSpPr txBox="1"/>
          <p:nvPr/>
        </p:nvSpPr>
        <p:spPr>
          <a:xfrm>
            <a:off x="6554261" y="987581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삭제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프로젝트 수행 결과 - (회원)카드 종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종류</a:t>
            </a:r>
          </a:p>
        </p:txBody>
      </p:sp>
      <p:pic>
        <p:nvPicPr>
          <p:cNvPr id="431" name="KakaoTalk_Photo_2024-11-15-21-22-07.png" descr="KakaoTalk_Photo_2024-11-15-21-22-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프로젝트 수행 결과 - (회원)카드 신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신청</a:t>
            </a:r>
          </a:p>
        </p:txBody>
      </p:sp>
      <p:pic>
        <p:nvPicPr>
          <p:cNvPr id="434" name="상세내용1.PNG" descr="상세내용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2" y="2867626"/>
            <a:ext cx="16448812" cy="963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스크린샷 2024-11-13 오후 9.08.08.png" descr="스크린샷 2024-11-13 오후 9.08.0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30" y="3224509"/>
            <a:ext cx="6657121" cy="635154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모서리가 둥근 직사각형"/>
          <p:cNvSpPr/>
          <p:nvPr/>
        </p:nvSpPr>
        <p:spPr>
          <a:xfrm>
            <a:off x="12830757" y="5573509"/>
            <a:ext cx="150690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7" name="선"/>
          <p:cNvSpPr/>
          <p:nvPr/>
        </p:nvSpPr>
        <p:spPr>
          <a:xfrm>
            <a:off x="14535393" y="5878805"/>
            <a:ext cx="3067057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4" y="7293647"/>
            <a:ext cx="6441967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</a:t>
            </a:r>
            <a:r>
              <a:rPr dirty="0" err="1"/>
              <a:t>깃허브</a:t>
            </a:r>
            <a:r>
              <a:rPr dirty="0"/>
              <a:t> / </a:t>
            </a:r>
            <a:r>
              <a:rPr dirty="0" err="1"/>
              <a:t>문서</a:t>
            </a:r>
            <a:r>
              <a:rPr dirty="0"/>
              <a:t> </a:t>
            </a:r>
            <a:r>
              <a:rPr dirty="0" err="1"/>
              <a:t>관리자</a:t>
            </a:r>
            <a:endParaRPr dirty="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FRONT-END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3" name="팀원 구성 및 역할 분담"/>
          <p:cNvSpPr txBox="1">
            <a:spLocks noGrp="1"/>
          </p:cNvSpPr>
          <p:nvPr>
            <p:ph type="title"/>
          </p:nvPr>
        </p:nvSpPr>
        <p:spPr>
          <a:xfrm>
            <a:off x="1138181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팀원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및 </a:t>
            </a:r>
            <a:r>
              <a:rPr dirty="0" err="1"/>
              <a:t>역할</a:t>
            </a:r>
            <a:r>
              <a:rPr dirty="0"/>
              <a:t> </a:t>
            </a:r>
            <a:r>
              <a:rPr dirty="0" err="1"/>
              <a:t>분담</a:t>
            </a:r>
            <a:endParaRPr dirty="0"/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BACK-END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DBA</a:t>
            </a:r>
          </a:p>
        </p:txBody>
      </p:sp>
      <p:pic>
        <p:nvPicPr>
          <p:cNvPr id="23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프로젝트 수행 결과 - (회원)게시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(회원)게시판</a:t>
            </a:r>
          </a:p>
        </p:txBody>
      </p:sp>
      <p:pic>
        <p:nvPicPr>
          <p:cNvPr id="440" name="회원 게시판 리스트.png" descr="회원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모서리가 둥근 직사각형"/>
          <p:cNvSpPr/>
          <p:nvPr/>
        </p:nvSpPr>
        <p:spPr>
          <a:xfrm>
            <a:off x="6161526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2" name="선"/>
          <p:cNvSpPr/>
          <p:nvPr/>
        </p:nvSpPr>
        <p:spPr>
          <a:xfrm>
            <a:off x="18047865" y="5838423"/>
            <a:ext cx="935079" cy="14428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20622905" y="3855435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" name="상세 페이지 이동">
            <a:extLst>
              <a:ext uri="{FF2B5EF4-FFF2-40B4-BE49-F238E27FC236}">
                <a16:creationId xmlns:a16="http://schemas.microsoft.com/office/drawing/2014/main" id="{8C187DF8-6B8A-4819-BC51-D30281B61F54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게시글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상세</a:t>
            </a:r>
          </a:p>
        </p:txBody>
      </p:sp>
      <p:pic>
        <p:nvPicPr>
          <p:cNvPr id="448" name="KakaoTalk_Photo_2024-11-15-21-24-10.png" descr="KakaoTalk_Photo_2024-11-15-21-24-1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모서리가 둥근 직사각형"/>
          <p:cNvSpPr/>
          <p:nvPr/>
        </p:nvSpPr>
        <p:spPr>
          <a:xfrm>
            <a:off x="20814473" y="295416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0" name="모서리가 둥근 직사각형"/>
          <p:cNvSpPr/>
          <p:nvPr/>
        </p:nvSpPr>
        <p:spPr>
          <a:xfrm>
            <a:off x="20128279" y="10412414"/>
            <a:ext cx="1094625" cy="438895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프로젝트 수행 결과 - (회원)게시글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수정</a:t>
            </a:r>
          </a:p>
        </p:txBody>
      </p:sp>
      <p:pic>
        <p:nvPicPr>
          <p:cNvPr id="453" name="KakaoTalk_Photo_2024-11-15-21-26-05.png" descr="KakaoTalk_Photo_2024-11-15-21-26-05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모서리가 둥근 직사각형"/>
          <p:cNvSpPr/>
          <p:nvPr/>
        </p:nvSpPr>
        <p:spPr>
          <a:xfrm>
            <a:off x="17631674" y="9411860"/>
            <a:ext cx="1506904" cy="609388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게시글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추가</a:t>
            </a:r>
          </a:p>
        </p:txBody>
      </p:sp>
      <p:pic>
        <p:nvPicPr>
          <p:cNvPr id="457" name="KakaoTalk_Photo_2024-11-15-21-26-52.png" descr="KakaoTalk_Photo_2024-11-15-21-26-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17469174" y="10646409"/>
            <a:ext cx="1559875" cy="570056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프로젝트 수행 결과 - (회원)공지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</a:t>
            </a:r>
          </a:p>
        </p:txBody>
      </p:sp>
      <p:sp>
        <p:nvSpPr>
          <p:cNvPr id="461" name="모서리가 둥근 직사각형"/>
          <p:cNvSpPr/>
          <p:nvPr/>
        </p:nvSpPr>
        <p:spPr>
          <a:xfrm>
            <a:off x="17952840" y="11779543"/>
            <a:ext cx="150690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462" name="회원 공지사항 리스트.png" descr="회원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모서리가 둥근 직사각형"/>
          <p:cNvSpPr/>
          <p:nvPr/>
        </p:nvSpPr>
        <p:spPr>
          <a:xfrm>
            <a:off x="6375347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64" name="선"/>
          <p:cNvSpPr/>
          <p:nvPr/>
        </p:nvSpPr>
        <p:spPr>
          <a:xfrm>
            <a:off x="18261686" y="5889223"/>
            <a:ext cx="885850" cy="13920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5" name="상세 페이지 이동"/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66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프로젝트 수행 결과 - (회원)공지사항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 상세</a:t>
            </a:r>
          </a:p>
        </p:txBody>
      </p:sp>
      <p:pic>
        <p:nvPicPr>
          <p:cNvPr id="469" name="회원 공지사항 디테일.png" descr="회원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모서리가 둥근 직사각형"/>
          <p:cNvSpPr/>
          <p:nvPr/>
        </p:nvSpPr>
        <p:spPr>
          <a:xfrm>
            <a:off x="20603939" y="3172156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프로젝트 수행 결과 - (회원)1대1문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</a:t>
            </a:r>
          </a:p>
        </p:txBody>
      </p:sp>
      <p:pic>
        <p:nvPicPr>
          <p:cNvPr id="473" name="회원 문의 리스트.png" descr="회원 문의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모서리가 둥근 직사각형"/>
          <p:cNvSpPr/>
          <p:nvPr/>
        </p:nvSpPr>
        <p:spPr>
          <a:xfrm>
            <a:off x="20824454" y="3876407"/>
            <a:ext cx="121184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5" name="모서리가 둥근 직사각형"/>
          <p:cNvSpPr/>
          <p:nvPr/>
        </p:nvSpPr>
        <p:spPr>
          <a:xfrm>
            <a:off x="6437062" y="5210200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6" name="선"/>
          <p:cNvSpPr/>
          <p:nvPr/>
        </p:nvSpPr>
        <p:spPr>
          <a:xfrm>
            <a:off x="18323400" y="5885597"/>
            <a:ext cx="915576" cy="13539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상세 페이지 이동">
            <a:extLst>
              <a:ext uri="{FF2B5EF4-FFF2-40B4-BE49-F238E27FC236}">
                <a16:creationId xmlns:a16="http://schemas.microsoft.com/office/drawing/2014/main" id="{DA80D100-3524-4F49-A02A-5E51F73DC67C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프로젝트 수행 결과 - (회원)1대1문의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추가</a:t>
            </a:r>
          </a:p>
        </p:txBody>
      </p:sp>
      <p:pic>
        <p:nvPicPr>
          <p:cNvPr id="480" name="회원 문의 추가.png" descr="회원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모서리가 둥근 직사각형"/>
          <p:cNvSpPr/>
          <p:nvPr/>
        </p:nvSpPr>
        <p:spPr>
          <a:xfrm>
            <a:off x="9448518" y="11087163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2" name="모서리가 둥근 직사각형"/>
          <p:cNvSpPr/>
          <p:nvPr/>
        </p:nvSpPr>
        <p:spPr>
          <a:xfrm>
            <a:off x="16736941" y="11087163"/>
            <a:ext cx="1660171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프로젝트 수행 결과 - (회원)1대1문의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상세</a:t>
            </a:r>
          </a:p>
        </p:txBody>
      </p:sp>
      <p:pic>
        <p:nvPicPr>
          <p:cNvPr id="485" name="회원 문의 디테일.png" descr="회원 문의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모서리가 둥근 직사각형"/>
          <p:cNvSpPr/>
          <p:nvPr/>
        </p:nvSpPr>
        <p:spPr>
          <a:xfrm>
            <a:off x="20376486" y="3185876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89" name="mypage화면.PNG" descr="mypage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모서리가 둥근 직사각형"/>
          <p:cNvSpPr/>
          <p:nvPr/>
        </p:nvSpPr>
        <p:spPr>
          <a:xfrm>
            <a:off x="13287657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1" name="모서리가 둥근 직사각형"/>
          <p:cNvSpPr/>
          <p:nvPr/>
        </p:nvSpPr>
        <p:spPr>
          <a:xfrm>
            <a:off x="20652905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2" name="모서리가 둥근 직사각형"/>
          <p:cNvSpPr/>
          <p:nvPr/>
        </p:nvSpPr>
        <p:spPr>
          <a:xfrm>
            <a:off x="19835296" y="10610001"/>
            <a:ext cx="1400194" cy="1118796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3" name="선"/>
          <p:cNvSpPr/>
          <p:nvPr/>
        </p:nvSpPr>
        <p:spPr>
          <a:xfrm flipV="1">
            <a:off x="18237275" y="4956048"/>
            <a:ext cx="891974" cy="123389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4" name="가계부 기반…"/>
          <p:cNvSpPr txBox="1"/>
          <p:nvPr/>
        </p:nvSpPr>
        <p:spPr>
          <a:xfrm>
            <a:off x="18069469" y="2932411"/>
            <a:ext cx="591678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담당 기능"/>
          <p:cNvSpPr txBox="1">
            <a:spLocks noGrp="1"/>
          </p:cNvSpPr>
          <p:nvPr>
            <p:ph type="title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담당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sp>
        <p:nvSpPr>
          <p:cNvPr id="241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1066963" y="5367424"/>
            <a:ext cx="8381830" cy="65481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-</a:t>
            </a:r>
            <a:r>
              <a:rPr sz="3780" spc="37" dirty="0"/>
              <a:t> </a:t>
            </a:r>
            <a:r>
              <a:rPr sz="3780" spc="37" dirty="0" err="1"/>
              <a:t>공통</a:t>
            </a:r>
            <a:r>
              <a:rPr sz="3780" spc="37" dirty="0"/>
              <a:t> UI / Util </a:t>
            </a:r>
            <a:r>
              <a:rPr sz="3780" spc="37" dirty="0" err="1"/>
              <a:t>기능</a:t>
            </a:r>
            <a:r>
              <a:rPr sz="3780" spc="37" dirty="0"/>
              <a:t>, </a:t>
            </a:r>
            <a:r>
              <a:rPr sz="3780" spc="37" dirty="0" err="1"/>
              <a:t>인증</a:t>
            </a:r>
            <a:r>
              <a:rPr sz="3780" spc="37" dirty="0"/>
              <a:t> </a:t>
            </a:r>
            <a:r>
              <a:rPr sz="3780" spc="37" dirty="0" err="1"/>
              <a:t>페이지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관리자</a:t>
            </a:r>
            <a:endParaRPr lang="en-US"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	</a:t>
            </a:r>
            <a:r>
              <a:rPr lang="en-US" altLang="ko-KR" sz="3780" spc="37" dirty="0"/>
              <a:t>-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관리</a:t>
            </a:r>
            <a:r>
              <a:rPr sz="3780" spc="37" dirty="0"/>
              <a:t>, </a:t>
            </a:r>
            <a:r>
              <a:rPr sz="3780" spc="37" dirty="0" err="1"/>
              <a:t>판매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현황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사용자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종류</a:t>
            </a:r>
            <a:r>
              <a:rPr sz="3780" spc="37" dirty="0"/>
              <a:t> / </a:t>
            </a:r>
            <a:r>
              <a:rPr sz="3780" spc="37" dirty="0" err="1"/>
              <a:t>신청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</a:t>
            </a:r>
            <a:r>
              <a:rPr sz="3780" spc="37" dirty="0"/>
              <a:t>- </a:t>
            </a:r>
            <a:r>
              <a:rPr sz="3780" spc="37" dirty="0" err="1"/>
              <a:t>마이페이지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추천</a:t>
            </a:r>
            <a:endParaRPr lang="en-US"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lang="en-US" sz="3780" spc="37" dirty="0"/>
              <a:t>	- </a:t>
            </a:r>
            <a:r>
              <a:rPr lang="ko-KR" altLang="en-US" sz="3780" spc="37" dirty="0"/>
              <a:t>마이페이지</a:t>
            </a:r>
            <a:r>
              <a:rPr sz="3780" spc="37" dirty="0"/>
              <a:t> </a:t>
            </a:r>
            <a:r>
              <a:rPr sz="3780" spc="37" dirty="0" err="1"/>
              <a:t>소비</a:t>
            </a:r>
            <a:r>
              <a:rPr sz="3780" spc="37" dirty="0"/>
              <a:t> </a:t>
            </a:r>
            <a:r>
              <a:rPr sz="3780" spc="37" dirty="0" err="1"/>
              <a:t>백분율</a:t>
            </a:r>
            <a:endParaRPr sz="3780" spc="37" dirty="0"/>
          </a:p>
        </p:txBody>
      </p:sp>
      <p:sp>
        <p:nvSpPr>
          <p:cNvPr id="242" name="국하현(팀장, FE)"/>
          <p:cNvSpPr txBox="1"/>
          <p:nvPr/>
        </p:nvSpPr>
        <p:spPr>
          <a:xfrm>
            <a:off x="1442004" y="3501068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8946798" y="3501068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5898522" y="3501068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3"/>
              </a:buBlip>
            </a:lvl1pPr>
          </a:lstStyle>
          <a:p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8675941" y="5367424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디렉터리</a:t>
            </a:r>
            <a:r>
              <a:rPr sz="3780" dirty="0"/>
              <a:t> </a:t>
            </a:r>
            <a:r>
              <a:rPr sz="3780" dirty="0" err="1"/>
              <a:t>구조</a:t>
            </a:r>
            <a:r>
              <a:rPr sz="3780" dirty="0"/>
              <a:t> </a:t>
            </a:r>
            <a:r>
              <a:rPr sz="3780" dirty="0" err="1"/>
              <a:t>설계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관리자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lang="en-US" sz="3780" dirty="0"/>
              <a:t>	</a:t>
            </a:r>
            <a:r>
              <a:rPr sz="3780" dirty="0"/>
              <a:t>- </a:t>
            </a:r>
            <a:r>
              <a:rPr sz="3780" dirty="0" err="1"/>
              <a:t>회원</a:t>
            </a:r>
            <a:r>
              <a:rPr sz="3780" dirty="0"/>
              <a:t>, </a:t>
            </a:r>
            <a:r>
              <a:rPr sz="3780" dirty="0" err="1"/>
              <a:t>가계부</a:t>
            </a:r>
            <a:r>
              <a:rPr sz="3780" dirty="0"/>
              <a:t> </a:t>
            </a:r>
            <a:r>
              <a:rPr sz="3780" dirty="0" err="1"/>
              <a:t>관리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사용자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lang="en-US" sz="3780" dirty="0"/>
              <a:t>	</a:t>
            </a:r>
            <a:r>
              <a:rPr sz="3780" dirty="0"/>
              <a:t>- </a:t>
            </a:r>
            <a:r>
              <a:rPr sz="3780" dirty="0" err="1"/>
              <a:t>마이페이지</a:t>
            </a:r>
            <a:r>
              <a:rPr sz="3780" dirty="0"/>
              <a:t>, </a:t>
            </a:r>
            <a:r>
              <a:rPr sz="3780" dirty="0" err="1"/>
              <a:t>가계부</a:t>
            </a:r>
            <a:endParaRPr sz="3780" dirty="0"/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634032" y="5331566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z="3915" spc="39"/>
            </a:pPr>
            <a:r>
              <a:rPr sz="3780" dirty="0"/>
              <a:t>- DB </a:t>
            </a:r>
            <a:r>
              <a:rPr sz="3780" dirty="0" err="1"/>
              <a:t>설계</a:t>
            </a:r>
            <a:r>
              <a:rPr sz="3780" dirty="0"/>
              <a:t> 및 ERD </a:t>
            </a:r>
            <a:r>
              <a:rPr sz="3780" dirty="0" err="1"/>
              <a:t>제작</a:t>
            </a:r>
            <a:endParaRPr sz="3780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관리자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</a:t>
            </a:r>
            <a:r>
              <a:rPr sz="3780" spc="39" dirty="0" err="1"/>
              <a:t>카테고리</a:t>
            </a:r>
            <a:r>
              <a:rPr sz="3780" spc="39" dirty="0"/>
              <a:t> / </a:t>
            </a:r>
            <a:r>
              <a:rPr sz="3780" spc="39" dirty="0" err="1"/>
              <a:t>결제수단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사용자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lang="en-US" sz="3780" spc="39" dirty="0"/>
              <a:t>	</a:t>
            </a:r>
            <a:r>
              <a:rPr sz="3780" spc="39" dirty="0"/>
              <a:t>-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endParaRPr sz="3780" spc="39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97" name="페이백.png" descr="페이백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21377783" y="3674323"/>
            <a:ext cx="1049411" cy="501243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1" name="카드해지신청.PNG" descr="카드해지신ᄎ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모서리가 둥근 직사각형"/>
          <p:cNvSpPr/>
          <p:nvPr/>
        </p:nvSpPr>
        <p:spPr>
          <a:xfrm>
            <a:off x="21109804" y="3926942"/>
            <a:ext cx="1400194" cy="590037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3" name="모서리가 둥근 직사각형"/>
          <p:cNvSpPr/>
          <p:nvPr/>
        </p:nvSpPr>
        <p:spPr>
          <a:xfrm>
            <a:off x="19739106" y="6019060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4" name="선"/>
          <p:cNvSpPr/>
          <p:nvPr/>
        </p:nvSpPr>
        <p:spPr>
          <a:xfrm>
            <a:off x="15904683" y="11312024"/>
            <a:ext cx="1476394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5" name="혜택 재안내"/>
          <p:cNvSpPr txBox="1"/>
          <p:nvPr/>
        </p:nvSpPr>
        <p:spPr>
          <a:xfrm>
            <a:off x="18081997" y="10873874"/>
            <a:ext cx="591678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혜택 재안내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8" name="usermy.png" descr="userm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모서리가 둥근 직사각형"/>
          <p:cNvSpPr/>
          <p:nvPr/>
        </p:nvSpPr>
        <p:spPr>
          <a:xfrm>
            <a:off x="5355623" y="8285974"/>
            <a:ext cx="17234743" cy="2018082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0" name="선"/>
          <p:cNvSpPr/>
          <p:nvPr/>
        </p:nvSpPr>
        <p:spPr>
          <a:xfrm>
            <a:off x="14941728" y="10528602"/>
            <a:ext cx="2896346" cy="48912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1" name="데이터 기반 카드 추천"/>
          <p:cNvSpPr txBox="1"/>
          <p:nvPr/>
        </p:nvSpPr>
        <p:spPr>
          <a:xfrm>
            <a:off x="18049354" y="10572640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데이터 기반 카드 추천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프로젝트 수행 결과 - (관리자)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(관리자)대시보드</a:t>
            </a:r>
          </a:p>
        </p:txBody>
      </p:sp>
      <p:pic>
        <p:nvPicPr>
          <p:cNvPr id="514" name="시작화면.PNG" descr="시작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모서리가 둥근 직사각형"/>
          <p:cNvSpPr/>
          <p:nvPr/>
        </p:nvSpPr>
        <p:spPr>
          <a:xfrm>
            <a:off x="5265615" y="3052138"/>
            <a:ext cx="3321257" cy="800508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6" name="선"/>
          <p:cNvSpPr/>
          <p:nvPr/>
        </p:nvSpPr>
        <p:spPr>
          <a:xfrm>
            <a:off x="8738576" y="3452392"/>
            <a:ext cx="2393468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7" name="외 2개 조회 가능"/>
          <p:cNvSpPr txBox="1"/>
          <p:nvPr/>
        </p:nvSpPr>
        <p:spPr>
          <a:xfrm>
            <a:off x="11245649" y="3014242"/>
            <a:ext cx="431331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외 2개 조회 가능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프로젝트 수행 결과 - (관리자)판매 카드 현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현황</a:t>
            </a:r>
          </a:p>
        </p:txBody>
      </p:sp>
      <p:pic>
        <p:nvPicPr>
          <p:cNvPr id="520" name="초기list.PNG" descr="초ᄀ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모서리가 둥근 직사각형"/>
          <p:cNvSpPr/>
          <p:nvPr/>
        </p:nvSpPr>
        <p:spPr>
          <a:xfrm>
            <a:off x="6155366" y="52502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2" name="선"/>
          <p:cNvSpPr/>
          <p:nvPr/>
        </p:nvSpPr>
        <p:spPr>
          <a:xfrm flipV="1">
            <a:off x="15247703" y="3791782"/>
            <a:ext cx="1295682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상세 페이지 이동"/>
          <p:cNvSpPr txBox="1"/>
          <p:nvPr/>
        </p:nvSpPr>
        <p:spPr>
          <a:xfrm>
            <a:off x="16824631" y="32245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프로젝트 수행 결과 - (관리자)판매 카드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상세</a:t>
            </a:r>
          </a:p>
        </p:txBody>
      </p:sp>
      <p:pic>
        <p:nvPicPr>
          <p:cNvPr id="526" name="detail-Y.PNG" descr="detail-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모서리가 둥근 직사각형"/>
          <p:cNvSpPr/>
          <p:nvPr/>
        </p:nvSpPr>
        <p:spPr>
          <a:xfrm>
            <a:off x="13263609" y="10010918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0" name="admincardList.PNG" descr="admincard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모서리가 둥근 직사각형"/>
          <p:cNvSpPr/>
          <p:nvPr/>
        </p:nvSpPr>
        <p:spPr>
          <a:xfrm>
            <a:off x="21127088" y="387884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2" name="모서리가 둥근 직사각형"/>
          <p:cNvSpPr/>
          <p:nvPr/>
        </p:nvSpPr>
        <p:spPr>
          <a:xfrm>
            <a:off x="19948769" y="5507716"/>
            <a:ext cx="1400195" cy="1374487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5" name="adminCarddetail.PNG" descr="adminCarddetail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모서리가 둥근 직사각형"/>
          <p:cNvSpPr/>
          <p:nvPr/>
        </p:nvSpPr>
        <p:spPr>
          <a:xfrm>
            <a:off x="9007230" y="532168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프로젝트 수행 결과 - (관리자)카드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 추가</a:t>
            </a:r>
          </a:p>
        </p:txBody>
      </p:sp>
      <p:pic>
        <p:nvPicPr>
          <p:cNvPr id="539" name="KakaoTalk_Photo_2024-11-15-21-27-50.png" descr="KakaoTalk_Photo_2024-11-15-21-27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모서리가 둥근 직사각형"/>
          <p:cNvSpPr/>
          <p:nvPr/>
        </p:nvSpPr>
        <p:spPr>
          <a:xfrm>
            <a:off x="9882703" y="11021576"/>
            <a:ext cx="8336348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1" name="모서리가 둥근 직사각형"/>
          <p:cNvSpPr/>
          <p:nvPr/>
        </p:nvSpPr>
        <p:spPr>
          <a:xfrm>
            <a:off x="20934709" y="10612101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2" name="선"/>
          <p:cNvSpPr/>
          <p:nvPr/>
        </p:nvSpPr>
        <p:spPr>
          <a:xfrm flipV="1">
            <a:off x="18512718" y="10992745"/>
            <a:ext cx="2133913" cy="31634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프로젝트 수행 결과 - (관리자)가계부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(관리자)가계부 관리</a:t>
            </a:r>
          </a:p>
        </p:txBody>
      </p:sp>
      <p:pic>
        <p:nvPicPr>
          <p:cNvPr id="545" name="KakaoTalk_Photo_2024-11-15-21-29-26.png" descr="KakaoTalk_Photo_2024-11-15-21-29-26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모서리가 둥근 직사각형"/>
          <p:cNvSpPr/>
          <p:nvPr/>
        </p:nvSpPr>
        <p:spPr>
          <a:xfrm>
            <a:off x="5379088" y="3780573"/>
            <a:ext cx="13725017" cy="935023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7" name="선"/>
          <p:cNvSpPr/>
          <p:nvPr/>
        </p:nvSpPr>
        <p:spPr>
          <a:xfrm flipV="1">
            <a:off x="17483572" y="3328415"/>
            <a:ext cx="2102876" cy="19199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8" name="데이터 확인 후…"/>
          <p:cNvSpPr txBox="1"/>
          <p:nvPr/>
        </p:nvSpPr>
        <p:spPr>
          <a:xfrm>
            <a:off x="19819882" y="3014118"/>
            <a:ext cx="4213929" cy="148758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카드</a:t>
            </a:r>
            <a:r>
              <a:rPr dirty="0"/>
              <a:t> </a:t>
            </a:r>
            <a:r>
              <a:rPr lang="ko-KR" altLang="en-US" dirty="0"/>
              <a:t>추가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>
            <a:spLocks noGrp="1"/>
          </p:cNvSpPr>
          <p:nvPr>
            <p:ph type="title" idx="4294967295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개요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프로젝트 수행 결과 - (관리자)카테고리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관리</a:t>
            </a:r>
          </a:p>
        </p:txBody>
      </p:sp>
      <p:pic>
        <p:nvPicPr>
          <p:cNvPr id="551" name="admin카테고리List.PNG" descr="admin카테고ᄅ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모서리가 둥근 직사각형"/>
          <p:cNvSpPr/>
          <p:nvPr/>
        </p:nvSpPr>
        <p:spPr>
          <a:xfrm>
            <a:off x="21151138" y="3638636"/>
            <a:ext cx="1400194" cy="449976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3" name="모서리가 둥근 직사각형"/>
          <p:cNvSpPr/>
          <p:nvPr/>
        </p:nvSpPr>
        <p:spPr>
          <a:xfrm>
            <a:off x="11282167" y="5475073"/>
            <a:ext cx="1569527" cy="3053604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프로젝트 수행 결과 - (관리자)카테고리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수정</a:t>
            </a:r>
          </a:p>
        </p:txBody>
      </p:sp>
      <p:pic>
        <p:nvPicPr>
          <p:cNvPr id="556" name="카테고리 수정.png" descr="카테고리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모서리가 둥근 직사각형"/>
          <p:cNvSpPr/>
          <p:nvPr/>
        </p:nvSpPr>
        <p:spPr>
          <a:xfrm>
            <a:off x="13738138" y="4647750"/>
            <a:ext cx="7222302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프로젝트 수행 결과 - (관리자)카테고리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추가</a:t>
            </a:r>
          </a:p>
        </p:txBody>
      </p:sp>
      <p:pic>
        <p:nvPicPr>
          <p:cNvPr id="560" name="카테고리 추가.png" descr="카테고리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모서리가 둥근 직사각형"/>
          <p:cNvSpPr/>
          <p:nvPr/>
        </p:nvSpPr>
        <p:spPr>
          <a:xfrm>
            <a:off x="15404005" y="4647750"/>
            <a:ext cx="7156635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프로젝트 수행 결과 - (관리자)결제수단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관리</a:t>
            </a:r>
          </a:p>
        </p:txBody>
      </p:sp>
      <p:pic>
        <p:nvPicPr>
          <p:cNvPr id="564" name="결제수단 리스트.png" descr="결제수ᄃ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모서리가 둥근 직사각형"/>
          <p:cNvSpPr/>
          <p:nvPr/>
        </p:nvSpPr>
        <p:spPr>
          <a:xfrm>
            <a:off x="10772585" y="5090605"/>
            <a:ext cx="1569528" cy="1573511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66" name="모서리가 둥근 직사각형"/>
          <p:cNvSpPr/>
          <p:nvPr/>
        </p:nvSpPr>
        <p:spPr>
          <a:xfrm>
            <a:off x="20711534" y="3758635"/>
            <a:ext cx="1789163" cy="698537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프로젝트 수행 결과 - (관리자)결제수단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수정</a:t>
            </a:r>
          </a:p>
        </p:txBody>
      </p:sp>
      <p:pic>
        <p:nvPicPr>
          <p:cNvPr id="569" name="결제수단 수정.png" descr="결제수단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프로젝트 수행 결과 - (관리자)결제수단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추가</a:t>
            </a:r>
          </a:p>
        </p:txBody>
      </p:sp>
      <p:pic>
        <p:nvPicPr>
          <p:cNvPr id="573" name="결제수단 추가.png" descr="결제수단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프로젝트 수행 결과 - (관리자)회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관리</a:t>
            </a:r>
          </a:p>
        </p:txBody>
      </p:sp>
      <p:pic>
        <p:nvPicPr>
          <p:cNvPr id="577" name="admin회원list.PNG" descr="admin회원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모서리가 둥근 직사각형"/>
          <p:cNvSpPr/>
          <p:nvPr/>
        </p:nvSpPr>
        <p:spPr>
          <a:xfrm>
            <a:off x="7622254" y="4528795"/>
            <a:ext cx="2641355" cy="515885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79" name="선"/>
          <p:cNvSpPr/>
          <p:nvPr/>
        </p:nvSpPr>
        <p:spPr>
          <a:xfrm flipV="1">
            <a:off x="9727305" y="3339515"/>
            <a:ext cx="2057638" cy="100683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0" name="상세 페이지 이동"/>
          <p:cNvSpPr txBox="1"/>
          <p:nvPr/>
        </p:nvSpPr>
        <p:spPr>
          <a:xfrm>
            <a:off x="12087306" y="2823242"/>
            <a:ext cx="523819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상세</a:t>
            </a:r>
          </a:p>
        </p:txBody>
      </p:sp>
      <p:pic>
        <p:nvPicPr>
          <p:cNvPr id="583" name="detail page.PNG" descr="detail 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모서리가 둥근 직사각형"/>
          <p:cNvSpPr/>
          <p:nvPr/>
        </p:nvSpPr>
        <p:spPr>
          <a:xfrm>
            <a:off x="21559941" y="2997200"/>
            <a:ext cx="1224442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프로젝트 수행 결과 - (관리자)게시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(관리자)게시판 관리</a:t>
            </a:r>
          </a:p>
        </p:txBody>
      </p:sp>
      <p:pic>
        <p:nvPicPr>
          <p:cNvPr id="587" name="관리자 게시판 리스트.png" descr="관리자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모서리가 둥근 직사각형"/>
          <p:cNvSpPr/>
          <p:nvPr/>
        </p:nvSpPr>
        <p:spPr>
          <a:xfrm>
            <a:off x="6112190" y="52756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9" name="선"/>
          <p:cNvSpPr/>
          <p:nvPr/>
        </p:nvSpPr>
        <p:spPr>
          <a:xfrm flipV="1">
            <a:off x="15204525" y="3817182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0" name="상세 페이지 이동"/>
          <p:cNvSpPr txBox="1"/>
          <p:nvPr/>
        </p:nvSpPr>
        <p:spPr>
          <a:xfrm>
            <a:off x="16781454" y="32499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프로젝트 수행 결과 - (관리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(관리자)게시글 상세</a:t>
            </a:r>
          </a:p>
        </p:txBody>
      </p:sp>
      <p:pic>
        <p:nvPicPr>
          <p:cNvPr id="593" name="KakaoTalk_Photo_2024-11-15-21-30-50.png" descr="KakaoTalk_Photo_2024-11-15-21-30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sz="5044" b="0" u="sng" spc="5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2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6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sz="4784" b="0" spc="47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796233" y="1173739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프로젝트 수행 결과 - (관리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</a:t>
            </a:r>
          </a:p>
        </p:txBody>
      </p:sp>
      <p:pic>
        <p:nvPicPr>
          <p:cNvPr id="596" name="관리자 공지사항 리스트.png" descr="관리자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모서리가 둥근 직사각형"/>
          <p:cNvSpPr/>
          <p:nvPr/>
        </p:nvSpPr>
        <p:spPr>
          <a:xfrm>
            <a:off x="5758913" y="5343237"/>
            <a:ext cx="16636719" cy="493284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8" name="선"/>
          <p:cNvSpPr/>
          <p:nvPr/>
        </p:nvSpPr>
        <p:spPr>
          <a:xfrm flipV="1">
            <a:off x="13728367" y="3961452"/>
            <a:ext cx="1295682" cy="12956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9" name="상세 페이지 이동"/>
          <p:cNvSpPr txBox="1"/>
          <p:nvPr/>
        </p:nvSpPr>
        <p:spPr>
          <a:xfrm>
            <a:off x="15024049" y="2999048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프로젝트 수행 결과 - (관리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상세</a:t>
            </a:r>
          </a:p>
        </p:txBody>
      </p:sp>
      <p:pic>
        <p:nvPicPr>
          <p:cNvPr id="602" name="관리자 공지사항 디테일.png" descr="관리자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모서리가 둥근 직사각형"/>
          <p:cNvSpPr/>
          <p:nvPr/>
        </p:nvSpPr>
        <p:spPr>
          <a:xfrm>
            <a:off x="20981173" y="3276600"/>
            <a:ext cx="154921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4" name="모서리가 둥근 직사각형"/>
          <p:cNvSpPr/>
          <p:nvPr/>
        </p:nvSpPr>
        <p:spPr>
          <a:xfrm>
            <a:off x="17256349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5" name="모서리가 둥근 직사각형"/>
          <p:cNvSpPr/>
          <p:nvPr/>
        </p:nvSpPr>
        <p:spPr>
          <a:xfrm>
            <a:off x="8667783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프로젝트 수행 결과 - (관리자)공지사항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수정</a:t>
            </a:r>
          </a:p>
        </p:txBody>
      </p:sp>
      <p:pic>
        <p:nvPicPr>
          <p:cNvPr id="608" name="관리자 공지사항 수정.png" descr="관리자 공지사항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모서리가 둥근 직사각형"/>
          <p:cNvSpPr/>
          <p:nvPr/>
        </p:nvSpPr>
        <p:spPr>
          <a:xfrm>
            <a:off x="8520891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0" name="모서리가 둥근 직사각형"/>
          <p:cNvSpPr/>
          <p:nvPr/>
        </p:nvSpPr>
        <p:spPr>
          <a:xfrm>
            <a:off x="17419663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프로젝트 수행 결과 - (관리자)공지사항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추가</a:t>
            </a:r>
          </a:p>
        </p:txBody>
      </p:sp>
      <p:pic>
        <p:nvPicPr>
          <p:cNvPr id="613" name="관리자 공지사항 추가.png" descr="관리자 공지사항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모서리가 둥근 직사각형"/>
          <p:cNvSpPr/>
          <p:nvPr/>
        </p:nvSpPr>
        <p:spPr>
          <a:xfrm>
            <a:off x="9455183" y="112905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5" name="모서리가 둥근 직사각형"/>
          <p:cNvSpPr/>
          <p:nvPr/>
        </p:nvSpPr>
        <p:spPr>
          <a:xfrm>
            <a:off x="15494110" y="11290555"/>
            <a:ext cx="176036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프로젝트 수행 결과 - (관리자)1대1문의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관리</a:t>
            </a:r>
          </a:p>
        </p:txBody>
      </p:sp>
      <p:pic>
        <p:nvPicPr>
          <p:cNvPr id="618" name="관리자 문의사항 리스트.png" descr="관리자 문의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모서리가 둥근 직사각형"/>
          <p:cNvSpPr/>
          <p:nvPr/>
        </p:nvSpPr>
        <p:spPr>
          <a:xfrm>
            <a:off x="5947319" y="5317976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0" name="선"/>
          <p:cNvSpPr/>
          <p:nvPr/>
        </p:nvSpPr>
        <p:spPr>
          <a:xfrm flipV="1">
            <a:off x="13274468" y="3977916"/>
            <a:ext cx="1123500" cy="1055236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621" name="상세 페이지 이동"/>
          <p:cNvSpPr txBox="1"/>
          <p:nvPr/>
        </p:nvSpPr>
        <p:spPr>
          <a:xfrm>
            <a:off x="14397968" y="2849487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프로젝트 수행 결과 - (관리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상세</a:t>
            </a:r>
          </a:p>
        </p:txBody>
      </p:sp>
      <p:pic>
        <p:nvPicPr>
          <p:cNvPr id="624" name="관리자 문의 상세.png" descr="관리자 문의 상세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모서리가 둥근 직사각형"/>
          <p:cNvSpPr/>
          <p:nvPr/>
        </p:nvSpPr>
        <p:spPr>
          <a:xfrm>
            <a:off x="21162198" y="3262609"/>
            <a:ext cx="134602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6" name="모서리가 둥근 직사각형"/>
          <p:cNvSpPr/>
          <p:nvPr/>
        </p:nvSpPr>
        <p:spPr>
          <a:xfrm>
            <a:off x="19510178" y="8742991"/>
            <a:ext cx="181883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프로젝트 수행 결과 - (관리자)1대1문의 답변 작성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답변 작성</a:t>
            </a:r>
          </a:p>
        </p:txBody>
      </p:sp>
      <p:pic>
        <p:nvPicPr>
          <p:cNvPr id="629" name="관리자 문의 추가.png" descr="관리자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모서리가 둥근 직사각형"/>
          <p:cNvSpPr/>
          <p:nvPr/>
        </p:nvSpPr>
        <p:spPr>
          <a:xfrm>
            <a:off x="20289927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31" name="모서리가 둥근 직사각형"/>
          <p:cNvSpPr/>
          <p:nvPr/>
        </p:nvSpPr>
        <p:spPr>
          <a:xfrm>
            <a:off x="6393322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프로젝트 시연"/>
          <p:cNvSpPr txBox="1"/>
          <p:nvPr/>
        </p:nvSpPr>
        <p:spPr>
          <a:xfrm>
            <a:off x="9207499" y="5816600"/>
            <a:ext cx="7771653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sz="8910" u="sng" cap="all" spc="267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시연</a:t>
            </a:r>
            <a:endParaRPr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ko-KR" altLang="en-US" dirty="0"/>
              <a:t>토큰이나 이메일 인증 등의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사용해 보안을 강화함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가계부 내용 입력에서 자동 완성 기능 구현 필요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게시판에서 </a:t>
            </a:r>
            <a:r>
              <a:rPr lang="ko-KR" altLang="en-US" dirty="0" err="1"/>
              <a:t>대댓글</a:t>
            </a:r>
            <a:r>
              <a:rPr lang="ko-KR" altLang="en-US" dirty="0"/>
              <a:t> 구현을 통해 더 강력한 커뮤니티 기능 제공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lang="ko-KR" altLang="en-US" dirty="0"/>
              <a:t>보완점</a:t>
            </a:r>
            <a:endParaRPr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t> 국하현(팀장)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또 대화를 통해 문제를 잘 해결해나갔다는 생각이 든다.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초기에 기획한 대로 구체적인 기능을 구현해서 좋았다. 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RESTful API를 이렇게 많이 사용해 본 건 처음인데 사용해 보니 편해서 좋았다.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또한 화면도 처음 구상한 대로 만들어져서 좋았다.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41821632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b="0" spc="6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z="10230" u="sng" spc="306"/>
            </a:pPr>
            <a:endParaRPr/>
          </a:p>
          <a:p>
            <a:pPr defTabSz="543305">
              <a:lnSpc>
                <a:spcPct val="100000"/>
              </a:lnSpc>
              <a:defRPr sz="10230" u="sng" spc="306"/>
            </a:pPr>
            <a:r>
              <a:t>Thank YOU for watch</a:t>
            </a:r>
          </a:p>
        </p:txBody>
      </p:sp>
      <p:sp>
        <p:nvSpPr>
          <p:cNvPr id="652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1000" cap="all" spc="330">
                <a:solidFill>
                  <a:srgbClr val="FFFFFF"/>
                </a:solidFill>
              </a:defRPr>
            </a:lvl1pPr>
          </a:lstStyle>
          <a:p>
            <a:r>
              <a:t>“Q&amp;A”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4800" spc="48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>
            <a:spLocks noGrp="1"/>
          </p:cNvSpPr>
          <p:nvPr>
            <p:ph type="title"/>
          </p:nvPr>
        </p:nvSpPr>
        <p:spPr>
          <a:xfrm>
            <a:off x="813928" y="1109461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sz="8190" dirty="0" err="1"/>
              <a:t>프로젝트</a:t>
            </a:r>
            <a:r>
              <a:rPr sz="8190" dirty="0"/>
              <a:t> </a:t>
            </a:r>
            <a:r>
              <a:rPr sz="8190" dirty="0" err="1"/>
              <a:t>개요</a:t>
            </a:r>
            <a:r>
              <a:rPr sz="8190" dirty="0"/>
              <a:t> </a:t>
            </a:r>
            <a:r>
              <a:rPr dirty="0"/>
              <a:t>- </a:t>
            </a:r>
            <a:r>
              <a:rPr sz="6930" spc="207" dirty="0"/>
              <a:t>why?</a:t>
            </a:r>
          </a:p>
        </p:txBody>
      </p:sp>
      <p:pic>
        <p:nvPicPr>
          <p:cNvPr id="29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sz="4128" b="0" spc="41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302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>
            <a:spLocks noGrp="1"/>
          </p:cNvSpPr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 err="1"/>
              <a:t>후잉</a:t>
            </a:r>
            <a:r>
              <a:rPr dirty="0"/>
              <a:t> </a:t>
            </a:r>
            <a:r>
              <a:rPr dirty="0" err="1"/>
              <a:t>가계부</a:t>
            </a:r>
            <a:r>
              <a:rPr dirty="0"/>
              <a:t>(</a:t>
            </a:r>
            <a:r>
              <a:rPr u="sng" dirty="0">
                <a:hlinkClick r:id="rId3"/>
              </a:rPr>
              <a:t>https://whooing.com/#main/insert</a:t>
            </a:r>
            <a:r>
              <a:rPr dirty="0"/>
              <a:t>)</a:t>
            </a:r>
          </a:p>
        </p:txBody>
      </p:sp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r>
              <a:t>로그인, 회원가입(필수)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1071</Words>
  <Application>Microsoft Office PowerPoint</Application>
  <PresentationFormat>사용자 지정</PresentationFormat>
  <Paragraphs>194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5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프로젝트 개요 - SUBJECT</vt:lpstr>
      <vt:lpstr>프로젝트 개요 - SUBJECT</vt:lpstr>
      <vt:lpstr>프로젝트 개요 - why?</vt:lpstr>
      <vt:lpstr>프로젝트 개요 - 벤치 마킹 사이트</vt:lpstr>
      <vt:lpstr>프로젝트 개요 - 벤치 마킹 사이트</vt:lpstr>
      <vt:lpstr>프로젝트 개요 - 벤치 마킹 사이트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프로젝트 개요 - UI 구상</vt:lpstr>
      <vt:lpstr>프로젝트 개요 - 데이터모델링</vt:lpstr>
      <vt:lpstr>프로젝트 개요 - 데이터모델링(주요 기능 erd) </vt:lpstr>
      <vt:lpstr>프로젝트 개요 - 데이터모델링(회원 erd)</vt:lpstr>
      <vt:lpstr>프로젝트 개요 - 데이터모델링(관리자 erd)</vt:lpstr>
      <vt:lpstr>프로젝트 개요 - 개발 도구</vt:lpstr>
      <vt:lpstr>프로젝트 수행 절차</vt:lpstr>
      <vt:lpstr>프로젝트 수행 결과 - 로그인, 회원가입</vt:lpstr>
      <vt:lpstr>프로젝트 수행 결과 - 계정 찾기, 비밀번호 찾기</vt:lpstr>
      <vt:lpstr>프로젝트 수행 결과 - (회원)가계부</vt:lpstr>
      <vt:lpstr>프로젝트 수행 결과 - (회원)가계부</vt:lpstr>
      <vt:lpstr>프로젝트 수행 결과 - (회원)카드 종류</vt:lpstr>
      <vt:lpstr>프로젝트 수행 결과 - (회원)카드 신청</vt:lpstr>
      <vt:lpstr>프로젝트 수행 결과 - (회원)게시판</vt:lpstr>
      <vt:lpstr>프로젝트 수행 결과 - (회원)게시글 상세</vt:lpstr>
      <vt:lpstr>프로젝트 수행 결과 - (회원)게시글 수정</vt:lpstr>
      <vt:lpstr>프로젝트 수행 결과 - (회원)게시글 추가</vt:lpstr>
      <vt:lpstr>프로젝트 수행 결과 - (회원)공지사항</vt:lpstr>
      <vt:lpstr>프로젝트 수행 결과 - (회원)공지사항 상세</vt:lpstr>
      <vt:lpstr>프로젝트 수행 결과 - (회원)1대1문의</vt:lpstr>
      <vt:lpstr>프로젝트 수행 결과 - (회원)1대1문의 추가</vt:lpstr>
      <vt:lpstr>프로젝트 수행 결과 - (회원)1대1문의 상세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(관리자)대시보드</vt:lpstr>
      <vt:lpstr>프로젝트 수행 결과 - (관리자)판매 카드 현황</vt:lpstr>
      <vt:lpstr>프로젝트 수행 결과 - (관리자)판매 카드 상세</vt:lpstr>
      <vt:lpstr>프로젝트 수행 결과 - (관리자)카드관리</vt:lpstr>
      <vt:lpstr>프로젝트 수행 결과 - (관리자)카드관리</vt:lpstr>
      <vt:lpstr>프로젝트 수행 결과 - (관리자)카드 추가</vt:lpstr>
      <vt:lpstr>프로젝트 수행 결과 - (관리자)가계부 관리</vt:lpstr>
      <vt:lpstr>프로젝트 수행 결과 - (관리자)카테고리 관리</vt:lpstr>
      <vt:lpstr>프로젝트 수행 결과 - (관리자)카테고리 수정</vt:lpstr>
      <vt:lpstr>프로젝트 수행 결과 - (관리자)카테고리 추가</vt:lpstr>
      <vt:lpstr>프로젝트 수행 결과 - (관리자)결제수단 관리</vt:lpstr>
      <vt:lpstr>프로젝트 수행 결과 - (관리자)결제수단 수정</vt:lpstr>
      <vt:lpstr>프로젝트 수행 결과 - (관리자)결제수단 추가</vt:lpstr>
      <vt:lpstr>프로젝트 수행 결과 - (관리자)회원 관리</vt:lpstr>
      <vt:lpstr>프로젝트 수행 결과 - (관리자)회원 상세</vt:lpstr>
      <vt:lpstr>프로젝트 수행 결과 - (관리자)게시판 관리</vt:lpstr>
      <vt:lpstr>프로젝트 수행 결과 - (관리자)게시글 상세</vt:lpstr>
      <vt:lpstr>프로젝트 수행 결과 - (관리자)공지사항</vt:lpstr>
      <vt:lpstr>프로젝트 수행 결과 - (관리자)공지사항 상세</vt:lpstr>
      <vt:lpstr>프로젝트 수행 결과 - (관리자)공지사항 수정</vt:lpstr>
      <vt:lpstr>프로젝트 수행 결과 - (관리자)공지사항 추가</vt:lpstr>
      <vt:lpstr>프로젝트 수행 결과 - (관리자)1대1문의 관리</vt:lpstr>
      <vt:lpstr>프로젝트 수행 결과 - (관리자)1대1문의 상세</vt:lpstr>
      <vt:lpstr>프로젝트 수행 결과 - (관리자)1대1문의 답변 작성</vt:lpstr>
      <vt:lpstr>PowerPoint 프레젠테이션</vt:lpstr>
      <vt:lpstr>보완점</vt:lpstr>
      <vt:lpstr>자체 평가 의견</vt:lpstr>
      <vt:lpstr> 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56</cp:revision>
  <dcterms:modified xsi:type="dcterms:W3CDTF">2024-11-18T06:40:18Z</dcterms:modified>
</cp:coreProperties>
</file>